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75" r:id="rId9"/>
    <p:sldId id="272" r:id="rId10"/>
    <p:sldId id="265" r:id="rId11"/>
    <p:sldId id="266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ko-KR" altLang="en-US" dirty="0" err="1" smtClean="0"/>
              <a:t>유기견</a:t>
            </a:r>
            <a:r>
              <a:rPr lang="ko-KR" altLang="en-US" dirty="0" smtClean="0"/>
              <a:t> 보호소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err="1" smtClean="0"/>
              <a:t>PortFolio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174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프로토타입</a:t>
            </a:r>
            <a:r>
              <a:rPr lang="en-US" altLang="ko-KR" dirty="0" smtClean="0"/>
              <a:t>(</a:t>
            </a:r>
            <a:r>
              <a:rPr lang="ko-KR" altLang="en-US" dirty="0" smtClean="0"/>
              <a:t>서브</a:t>
            </a:r>
            <a:r>
              <a:rPr lang="en-US" altLang="ko-KR" dirty="0" smtClean="0"/>
              <a:t>1)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454727"/>
            <a:ext cx="8596668" cy="458663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77334" y="1454726"/>
            <a:ext cx="8537172" cy="458663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09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프로토타입</a:t>
            </a:r>
            <a:r>
              <a:rPr lang="en-US" altLang="ko-KR" dirty="0" smtClean="0"/>
              <a:t>(</a:t>
            </a:r>
            <a:r>
              <a:rPr lang="ko-KR" altLang="en-US" dirty="0" smtClean="0"/>
              <a:t>서브</a:t>
            </a:r>
            <a:r>
              <a:rPr lang="en-US" altLang="ko-KR" dirty="0" smtClean="0"/>
              <a:t>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454727"/>
            <a:ext cx="8596668" cy="458663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77334" y="1695796"/>
            <a:ext cx="8596668" cy="42561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37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74074" y="2452254"/>
            <a:ext cx="3668914" cy="358910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565" t="-3476" r="-29835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264429" y="2452255"/>
            <a:ext cx="47715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요즘 홈페이지에 자주 쓰이는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더보기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를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구현했습니다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22865" y="3208713"/>
            <a:ext cx="4871259" cy="256032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09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82385" y="2643448"/>
            <a:ext cx="3828165" cy="339791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689" t="-3302" r="-5312" b="-26355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264429" y="2452255"/>
            <a:ext cx="477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분양 받은 사람들이 사진을 찍어 리뷰를 남기면 슬라이드식으로 넘어가는걸 구현했습니다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64429" y="3481042"/>
            <a:ext cx="4817380" cy="256032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3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41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8749"/>
          </a:xfrm>
        </p:spPr>
        <p:txBody>
          <a:bodyPr/>
          <a:lstStyle/>
          <a:p>
            <a:pPr algn="ctr"/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94206" y="1578698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처음 했던 프로젝트는 형식상으로 만들었다면 이번 프로젝트는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제가 넣어보고 싶은 기능들을 조금씩 넣어가면서 만들었습니다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처음 보다는 만족도가 높고 한층 더 홈페이지가 구성을 잘 이루어 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가독성도</a:t>
            </a: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좋고 보기 좋은 홈페이지가 된 거 같습니다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이번 프로젝트를 통해 확실히 감도 잡았고 다음 프로젝트때는 조금 더 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홈페이지답게 또 제가 원하는 기능들을 더 구현 해보고 싶습니다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975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Content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824366" y="3352830"/>
            <a:ext cx="1494886" cy="1494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/>
              <a:t>주제선정</a:t>
            </a:r>
            <a:endParaRPr lang="ko-KR" altLang="en-US" sz="1600" dirty="0"/>
          </a:p>
        </p:txBody>
      </p:sp>
      <p:sp>
        <p:nvSpPr>
          <p:cNvPr id="8" name="타원 7"/>
          <p:cNvSpPr/>
          <p:nvPr/>
        </p:nvSpPr>
        <p:spPr>
          <a:xfrm>
            <a:off x="5578652" y="3352830"/>
            <a:ext cx="1494886" cy="1494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7779116" y="3352830"/>
            <a:ext cx="1494886" cy="1494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3226081" y="3352830"/>
            <a:ext cx="1494886" cy="14948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기획</a:t>
            </a:r>
            <a:endParaRPr lang="ko-KR" altLang="en-US" dirty="0"/>
          </a:p>
        </p:txBody>
      </p:sp>
      <p:sp>
        <p:nvSpPr>
          <p:cNvPr id="11" name="오른쪽 화살표 10"/>
          <p:cNvSpPr/>
          <p:nvPr/>
        </p:nvSpPr>
        <p:spPr>
          <a:xfrm>
            <a:off x="2466284" y="3829080"/>
            <a:ext cx="601422" cy="542385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7125616" y="3829080"/>
            <a:ext cx="601422" cy="542385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>
            <a:off x="4873074" y="3829080"/>
            <a:ext cx="601422" cy="542385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33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TimeLine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smtClean="0"/>
              <a:t>                                                                         </a:t>
            </a:r>
            <a:endParaRPr lang="ko-KR" altLang="en-US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타원 3"/>
          <p:cNvSpPr/>
          <p:nvPr/>
        </p:nvSpPr>
        <p:spPr>
          <a:xfrm>
            <a:off x="818361" y="3223982"/>
            <a:ext cx="1729047" cy="17539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 smtClean="0"/>
              <a:t>주제선정</a:t>
            </a:r>
            <a:r>
              <a:rPr lang="ko-KR" altLang="en-US" sz="2000" dirty="0" smtClean="0"/>
              <a:t> 및 </a:t>
            </a:r>
            <a:endParaRPr lang="en-US" altLang="ko-KR" sz="2000" dirty="0" smtClean="0"/>
          </a:p>
          <a:p>
            <a:pPr algn="ctr"/>
            <a:r>
              <a:rPr lang="ko-KR" altLang="en-US" sz="2000" dirty="0" smtClean="0"/>
              <a:t>기획</a:t>
            </a:r>
            <a:endParaRPr lang="ko-KR" altLang="en-US" sz="2000" dirty="0"/>
          </a:p>
        </p:txBody>
      </p:sp>
      <p:sp>
        <p:nvSpPr>
          <p:cNvPr id="5" name="타원 4"/>
          <p:cNvSpPr/>
          <p:nvPr/>
        </p:nvSpPr>
        <p:spPr>
          <a:xfrm>
            <a:off x="4111144" y="3223982"/>
            <a:ext cx="1729047" cy="17539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MAIN Page</a:t>
            </a:r>
          </a:p>
          <a:p>
            <a:pPr algn="ctr"/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7345680" y="3223982"/>
            <a:ext cx="1729047" cy="17539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SUB</a:t>
            </a:r>
          </a:p>
          <a:p>
            <a:pPr algn="ctr"/>
            <a:r>
              <a:rPr lang="en-US" altLang="ko-KR" dirty="0" smtClean="0"/>
              <a:t>Page</a:t>
            </a:r>
          </a:p>
          <a:p>
            <a:pPr algn="ctr"/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7" name="오른쪽 화살표 6"/>
          <p:cNvSpPr/>
          <p:nvPr/>
        </p:nvSpPr>
        <p:spPr>
          <a:xfrm>
            <a:off x="2839518" y="3760153"/>
            <a:ext cx="979516" cy="68164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6119746" y="3760153"/>
            <a:ext cx="979516" cy="68164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24523" y="2993793"/>
            <a:ext cx="2295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2023.01.02~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2023.01.06 </a:t>
            </a:r>
          </a:p>
          <a:p>
            <a:r>
              <a:rPr lang="en-US" altLang="ko-KR" dirty="0" smtClean="0"/>
              <a:t>                                                                                              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64857" y="3024888"/>
            <a:ext cx="2295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2022.12.21~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2022.12.30 </a:t>
            </a:r>
          </a:p>
          <a:p>
            <a:r>
              <a:rPr lang="en-US" altLang="ko-KR" dirty="0" smtClean="0"/>
              <a:t>                                                                                            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319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주제선정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매년 </a:t>
            </a:r>
            <a:r>
              <a:rPr lang="ko-KR" altLang="en-US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유기견의</a:t>
            </a: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수가 매섭게 늘어나고 있습니다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당장에 주변을 둘러보아도 주인이 </a:t>
            </a:r>
            <a:r>
              <a:rPr lang="ko-KR" altLang="en-US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없어보이는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강아지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고양이들이 길에서 서성이고 있는걸 쉽게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볼 수 있습니다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개인적으로 저는 애완동물을 좋아합니다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그래서 더욱 이 주제를 다뤄보고 싶었습니다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혹시나 지나가다 누군가 제 유기견홈페이지를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보고 키우는 애완동물을 버리면 안되겠구나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~</a:t>
            </a: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하고</a:t>
            </a:r>
            <a:endParaRPr lang="en-US" altLang="ko-KR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한번 더 생각했으면 좋겠습니다</a:t>
            </a:r>
            <a:r>
              <a:rPr lang="en-US" altLang="ko-KR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  <p:sp>
        <p:nvSpPr>
          <p:cNvPr id="4" name="타원 3"/>
          <p:cNvSpPr/>
          <p:nvPr/>
        </p:nvSpPr>
        <p:spPr>
          <a:xfrm>
            <a:off x="5714998" y="2160590"/>
            <a:ext cx="3559003" cy="388077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49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Persona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354975"/>
            <a:ext cx="8596668" cy="4686387"/>
          </a:xfrm>
        </p:spPr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889462" y="2743200"/>
            <a:ext cx="2521143" cy="22417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759970" y="1930400"/>
            <a:ext cx="51646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이름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김 단 비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나이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8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살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성별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여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성격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정신산만하고 부모님께 떼를 많이 쓰는 편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마음에 들지 않으면 눕고 보는 스타일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구매 이유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친구 집에 강아지를 보고 부모님께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떼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를 써 구매 하려고 함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바라는 점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작은 강아지였으면 좋겠고 귀여운 스타일의 강아지였으면 좋겠어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725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Persona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856210" y="2829127"/>
            <a:ext cx="2651760" cy="2543695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39226" y="2044931"/>
            <a:ext cx="53035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이름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노부부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나이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68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살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동갑 부부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성격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성격이 온화한 편이며  평소에도 차분한 성격이다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구매이유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자식들이 다 독립하여 집에는 노부부 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명 뿐이다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적적함을 달래기 위해 평소에 기르고 싶었던 강아지를 데려오려고 한다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바라는 점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사육 난이도가 낮았으면 좋겠고 혹시나 큰 강아지들의 장난에 본인들이 다칠 수 도 있어 비교적 작은 강아지의 입양을 원하고 있어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 </a:t>
            </a:r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26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와이어프레임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7335" y="1637607"/>
            <a:ext cx="137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메인페이지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365290" y="2094807"/>
            <a:ext cx="2926081" cy="457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1931" r="-13068" b="-10375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829696" y="2094807"/>
            <a:ext cx="2734887" cy="4572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4699" t="-106799" r="-19039" b="-10001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1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와이어프레임</a:t>
            </a:r>
            <a:r>
              <a:rPr lang="en-US" altLang="ko-KR" dirty="0" smtClean="0"/>
              <a:t>(</a:t>
            </a:r>
            <a:r>
              <a:rPr lang="ko-KR" altLang="en-US" dirty="0" smtClean="0"/>
              <a:t>서브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77334" y="2102399"/>
            <a:ext cx="1978429" cy="298498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982769" y="2102400"/>
            <a:ext cx="2111432" cy="4423091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10288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81848" y="1579418"/>
            <a:ext cx="137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서브페이지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964863" y="1579418"/>
            <a:ext cx="137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서브페이지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5288204" y="2102400"/>
            <a:ext cx="2111432" cy="4423091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87" t="-95349" r="787" b="634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34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프로토타입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454727"/>
            <a:ext cx="8596668" cy="458663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677334" y="1454727"/>
            <a:ext cx="4463933" cy="519545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10967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311602" y="1458883"/>
            <a:ext cx="4463933" cy="519129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0562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0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189</TotalTime>
  <Words>296</Words>
  <Application>Microsoft Office PowerPoint</Application>
  <PresentationFormat>와이드스크린</PresentationFormat>
  <Paragraphs>76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HY견고딕</vt:lpstr>
      <vt:lpstr>HY그래픽M</vt:lpstr>
      <vt:lpstr>맑은 고딕</vt:lpstr>
      <vt:lpstr>Arial</vt:lpstr>
      <vt:lpstr>Trebuchet MS</vt:lpstr>
      <vt:lpstr>Wingdings 3</vt:lpstr>
      <vt:lpstr>패싯</vt:lpstr>
      <vt:lpstr>유기견 보호소 PortFolio</vt:lpstr>
      <vt:lpstr>Content</vt:lpstr>
      <vt:lpstr>TimeLine</vt:lpstr>
      <vt:lpstr>주제선정</vt:lpstr>
      <vt:lpstr>Persona</vt:lpstr>
      <vt:lpstr>Persona</vt:lpstr>
      <vt:lpstr>와이어프레임(메인)</vt:lpstr>
      <vt:lpstr>와이어프레임(서브)</vt:lpstr>
      <vt:lpstr>프로토타입(메인)</vt:lpstr>
      <vt:lpstr>프로토타입(서브1)</vt:lpstr>
      <vt:lpstr>프로토타입(서브2)</vt:lpstr>
      <vt:lpstr>구현화</vt:lpstr>
      <vt:lpstr>구현화</vt:lpstr>
      <vt:lpstr>마무리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유기견 보호소 PortFolio</dc:title>
  <dc:creator>LINE</dc:creator>
  <cp:lastModifiedBy>LINE</cp:lastModifiedBy>
  <cp:revision>19</cp:revision>
  <dcterms:created xsi:type="dcterms:W3CDTF">2023-01-05T05:17:27Z</dcterms:created>
  <dcterms:modified xsi:type="dcterms:W3CDTF">2023-01-05T10:09:35Z</dcterms:modified>
</cp:coreProperties>
</file>

<file path=docProps/thumbnail.jpeg>
</file>